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</p:sldMasterIdLst>
  <p:notesMasterIdLst>
    <p:notesMasterId r:id="rId47"/>
  </p:notesMasterIdLst>
  <p:handoutMasterIdLst>
    <p:handoutMasterId r:id="rId48"/>
  </p:handoutMasterIdLst>
  <p:sldIdLst>
    <p:sldId id="256" r:id="rId4"/>
    <p:sldId id="257" r:id="rId5"/>
    <p:sldId id="317" r:id="rId6"/>
    <p:sldId id="279" r:id="rId7"/>
    <p:sldId id="25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277" r:id="rId46"/>
  </p:sldIdLst>
  <p:sldSz cx="12192000" cy="6858000"/>
  <p:notesSz cx="6808788" cy="994092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43AF6-AA9E-4EC4-8C55-70B8576CDA46}" type="datetimeFigureOut">
              <a:rPr lang="es-ES" smtClean="0"/>
              <a:t>25/04/2022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44245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6038" y="944245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1FF8E-DA71-4E93-8FB9-8BF6E33194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5467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desplazar la diapositiva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ADD6F0D-86C3-44E5-82C5-B23E740A50D1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921487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34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37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56680" y="9442080"/>
            <a:ext cx="2949840" cy="4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216000" indent="-215280" algn="r">
              <a:lnSpc>
                <a:spcPct val="100000"/>
              </a:lnSpc>
              <a:tabLst>
                <a:tab pos="0" algn="l"/>
              </a:tabLst>
            </a:pPr>
            <a:fld id="{1FE1D645-F4A9-4BAD-B75A-FDC0B077746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s-ES" sz="12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4638" cy="3727450"/>
          </a:xfrm>
          <a:prstGeom prst="rect">
            <a:avLst/>
          </a:prstGeom>
        </p:spPr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440" cy="447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s-ES" sz="1400" b="0" strike="noStrike" spc="-1" smtClean="0">
                <a:latin typeface="Times New Roman"/>
              </a:rPr>
              <a:t>&lt;pie de página&gt;</a:t>
            </a:r>
            <a:endParaRPr lang="es-E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E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7"/>
          <p:cNvPicPr/>
          <p:nvPr/>
        </p:nvPicPr>
        <p:blipFill>
          <a:blip r:embed="rId14"/>
          <a:stretch/>
        </p:blipFill>
        <p:spPr>
          <a:xfrm>
            <a:off x="9489600" y="6311880"/>
            <a:ext cx="2433600" cy="408960"/>
          </a:xfrm>
          <a:prstGeom prst="rect">
            <a:avLst/>
          </a:prstGeom>
          <a:ln>
            <a:noFill/>
          </a:ln>
        </p:spPr>
      </p:pic>
      <p:pic>
        <p:nvPicPr>
          <p:cNvPr id="39" name="Imagen 6"/>
          <p:cNvPicPr/>
          <p:nvPr/>
        </p:nvPicPr>
        <p:blipFill>
          <a:blip r:embed="rId15"/>
          <a:stretch/>
        </p:blipFill>
        <p:spPr>
          <a:xfrm>
            <a:off x="10907640" y="6012000"/>
            <a:ext cx="1065960" cy="683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"/>
          <p:cNvPicPr/>
          <p:nvPr/>
        </p:nvPicPr>
        <p:blipFill>
          <a:blip r:embed="rId14"/>
          <a:stretch/>
        </p:blipFill>
        <p:spPr>
          <a:xfrm>
            <a:off x="9489600" y="6311880"/>
            <a:ext cx="2433600" cy="408960"/>
          </a:xfrm>
          <a:prstGeom prst="rect">
            <a:avLst/>
          </a:prstGeom>
          <a:ln>
            <a:noFill/>
          </a:ln>
        </p:spPr>
      </p:pic>
      <p:pic>
        <p:nvPicPr>
          <p:cNvPr id="79" name="Imagen 6"/>
          <p:cNvPicPr/>
          <p:nvPr/>
        </p:nvPicPr>
        <p:blipFill>
          <a:blip r:embed="rId15"/>
          <a:stretch/>
        </p:blipFill>
        <p:spPr>
          <a:xfrm>
            <a:off x="10907640" y="6012000"/>
            <a:ext cx="1065960" cy="68364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ES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://fundacionesplai.org/" TargetMode="External"/><Relationship Id="rId7" Type="http://schemas.openxmlformats.org/officeDocument/2006/relationships/hyperlink" Target="https://twitter.com/fundacionesplai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jpeg"/><Relationship Id="rId5" Type="http://schemas.openxmlformats.org/officeDocument/2006/relationships/hyperlink" Target="https://www.facebook.com/FundacionEsplai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8.jpeg"/><Relationship Id="rId9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11 Imagen"/>
          <p:cNvPicPr/>
          <p:nvPr/>
        </p:nvPicPr>
        <p:blipFill>
          <a:blip r:embed="rId2"/>
          <a:stretch/>
        </p:blipFill>
        <p:spPr>
          <a:xfrm>
            <a:off x="2006640" y="883440"/>
            <a:ext cx="8178120" cy="50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844824"/>
            <a:ext cx="9162969" cy="365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10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680907"/>
            <a:ext cx="9954072" cy="43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11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69" y="1556807"/>
            <a:ext cx="9419527" cy="447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12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9" y="1672273"/>
            <a:ext cx="9333426" cy="384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13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59" y="1689840"/>
            <a:ext cx="9770418" cy="422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14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0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7" y="1671480"/>
            <a:ext cx="9937104" cy="434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15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89840"/>
            <a:ext cx="9236918" cy="447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16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2290" name="Picture 2" descr="ACTUALIZAR BASES de DATOS 】▷ Guía Paso a Paso ▷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262919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17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/>
          <a:stretch/>
        </p:blipFill>
        <p:spPr bwMode="auto">
          <a:xfrm>
            <a:off x="954076" y="1679325"/>
            <a:ext cx="10110664" cy="396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18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6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84784"/>
            <a:ext cx="9826567" cy="451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19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4 Imagen"/>
          <p:cNvPicPr/>
          <p:nvPr/>
        </p:nvPicPr>
        <p:blipFill>
          <a:blip r:embed="rId2"/>
          <a:stretch/>
        </p:blipFill>
        <p:spPr>
          <a:xfrm>
            <a:off x="1985760" y="2517120"/>
            <a:ext cx="8595360" cy="112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1" y="1685342"/>
            <a:ext cx="10153806" cy="440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20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0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989696"/>
            <a:ext cx="10615861" cy="337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21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556792"/>
            <a:ext cx="8353897" cy="415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22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556792"/>
            <a:ext cx="8598496" cy="452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23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484784"/>
            <a:ext cx="8539436" cy="467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24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61" y="1689840"/>
            <a:ext cx="9548317" cy="437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25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19" y="1484784"/>
            <a:ext cx="8883337" cy="467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26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35" y="1689840"/>
            <a:ext cx="9883369" cy="458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27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46" y="1709187"/>
            <a:ext cx="9639747" cy="426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28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01" y="1446932"/>
            <a:ext cx="8750556" cy="445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29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700808"/>
            <a:ext cx="6120680" cy="244827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683757"/>
            <a:ext cx="9258375" cy="4463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30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33" y="1386229"/>
            <a:ext cx="8826174" cy="485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31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9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85" y="1335376"/>
            <a:ext cx="10252011" cy="493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32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689840"/>
            <a:ext cx="9289232" cy="446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33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Sistema Gestor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98" y="1439456"/>
            <a:ext cx="9237043" cy="482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34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4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SQL &amp;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MySQL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89840"/>
            <a:ext cx="9248478" cy="40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35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SQL &amp;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MySQL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412776"/>
            <a:ext cx="7954866" cy="452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36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7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SQL &amp;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MySQL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412775"/>
            <a:ext cx="8424936" cy="482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37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SQL &amp;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MySQL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7"/>
            <a:ext cx="11346916" cy="46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38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SQL &amp;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MySQL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412776"/>
            <a:ext cx="9649072" cy="47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39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3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OME - Inditex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HOME - Inditex Care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081337"/>
            <a:ext cx="5715000" cy="695325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SQL &amp;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MySQL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39306"/>
            <a:ext cx="10434096" cy="392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40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8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SQL &amp;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MySQL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844824"/>
            <a:ext cx="10474127" cy="361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41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SQL &amp; </a:t>
            </a:r>
            <a:r>
              <a:rPr lang="es-ES" sz="4400" spc="-1" dirty="0" err="1" smtClean="0">
                <a:solidFill>
                  <a:srgbClr val="5C2D91"/>
                </a:solidFill>
                <a:latin typeface="Calibri Light"/>
              </a:rPr>
              <a:t>MySQL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585" y="1464645"/>
            <a:ext cx="8963869" cy="476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42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Table 1"/>
          <p:cNvGraphicFramePr/>
          <p:nvPr/>
        </p:nvGraphicFramePr>
        <p:xfrm>
          <a:off x="3326040" y="4632480"/>
          <a:ext cx="5895360" cy="1394460"/>
        </p:xfrm>
        <a:graphic>
          <a:graphicData uri="http://schemas.openxmlformats.org/drawingml/2006/table">
            <a:tbl>
              <a:tblPr/>
              <a:tblGrid>
                <a:gridCol w="2947680"/>
                <a:gridCol w="294768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SEDE MADRID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Distrito LATINA / Barrio LUCERO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C/ latina, 21, local 13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28047 – </a:t>
                      </a: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MADRID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_tradnl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911 681 686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s-ES" sz="13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s-E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CENTRE ESPLAI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Calle Riu Anoia, 42-54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350" b="0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08820 - El Prat de Llobregat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BARCELONA </a:t>
                      </a:r>
                      <a:endParaRPr lang="es-ES" sz="135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350" b="1" strike="noStrike" spc="-1">
                          <a:solidFill>
                            <a:srgbClr val="000000"/>
                          </a:solidFill>
                          <a:latin typeface="Calibri Light"/>
                        </a:rPr>
                        <a:t>934 747 474</a:t>
                      </a:r>
                      <a:endParaRPr lang="es-ES" sz="13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3" name="CustomShape 2"/>
          <p:cNvSpPr/>
          <p:nvPr/>
        </p:nvSpPr>
        <p:spPr>
          <a:xfrm>
            <a:off x="1523880" y="334800"/>
            <a:ext cx="9143280" cy="53928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3200" b="1" strike="noStrike" spc="-1">
                <a:solidFill>
                  <a:srgbClr val="5C2D91"/>
                </a:solidFill>
                <a:latin typeface="Calibri Light"/>
                <a:ea typeface="DejaVu Sans"/>
              </a:rPr>
              <a:t>Contacto</a:t>
            </a:r>
            <a:endParaRPr lang="es-ES" sz="3200" b="0" strike="noStrike" spc="-1">
              <a:latin typeface="Arial"/>
            </a:endParaRPr>
          </a:p>
        </p:txBody>
      </p:sp>
      <p:grpSp>
        <p:nvGrpSpPr>
          <p:cNvPr id="184" name="Group 3"/>
          <p:cNvGrpSpPr/>
          <p:nvPr/>
        </p:nvGrpSpPr>
        <p:grpSpPr>
          <a:xfrm>
            <a:off x="2224800" y="1610280"/>
            <a:ext cx="1941480" cy="1113480"/>
            <a:chOff x="2224800" y="1610280"/>
            <a:chExt cx="1941480" cy="1113480"/>
          </a:xfrm>
        </p:grpSpPr>
        <p:pic>
          <p:nvPicPr>
            <p:cNvPr id="185" name="Imagen 3"/>
            <p:cNvPicPr/>
            <p:nvPr/>
          </p:nvPicPr>
          <p:blipFill>
            <a:blip r:embed="rId2"/>
            <a:stretch/>
          </p:blipFill>
          <p:spPr>
            <a:xfrm>
              <a:off x="2388960" y="1610280"/>
              <a:ext cx="1557360" cy="81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6" name="CustomShape 4"/>
            <p:cNvSpPr/>
            <p:nvPr/>
          </p:nvSpPr>
          <p:spPr>
            <a:xfrm>
              <a:off x="2224800" y="2428200"/>
              <a:ext cx="1941480" cy="29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3"/>
                </a:rPr>
                <a:t>www.fundacionesplai.org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87" name="Group 5"/>
          <p:cNvGrpSpPr/>
          <p:nvPr/>
        </p:nvGrpSpPr>
        <p:grpSpPr>
          <a:xfrm>
            <a:off x="4937040" y="1671480"/>
            <a:ext cx="2316960" cy="1271880"/>
            <a:chOff x="4937040" y="1671480"/>
            <a:chExt cx="2316960" cy="1271880"/>
          </a:xfrm>
        </p:grpSpPr>
        <p:pic>
          <p:nvPicPr>
            <p:cNvPr id="188" name="Imagen 1"/>
            <p:cNvPicPr/>
            <p:nvPr/>
          </p:nvPicPr>
          <p:blipFill>
            <a:blip r:embed="rId4"/>
            <a:stretch/>
          </p:blipFill>
          <p:spPr>
            <a:xfrm>
              <a:off x="5769360" y="1671480"/>
              <a:ext cx="652680" cy="65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9" name="CustomShape 6"/>
            <p:cNvSpPr/>
            <p:nvPr/>
          </p:nvSpPr>
          <p:spPr>
            <a:xfrm>
              <a:off x="4937040" y="2442600"/>
              <a:ext cx="23169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5"/>
                </a:rPr>
                <a:t>Facebook.com/FundacionEsplai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90" name="Group 7"/>
          <p:cNvGrpSpPr/>
          <p:nvPr/>
        </p:nvGrpSpPr>
        <p:grpSpPr>
          <a:xfrm>
            <a:off x="8189640" y="1671480"/>
            <a:ext cx="1409760" cy="1271880"/>
            <a:chOff x="8189640" y="1671480"/>
            <a:chExt cx="1409760" cy="1271880"/>
          </a:xfrm>
        </p:grpSpPr>
        <p:pic>
          <p:nvPicPr>
            <p:cNvPr id="191" name="Imagen 4"/>
            <p:cNvPicPr/>
            <p:nvPr/>
          </p:nvPicPr>
          <p:blipFill>
            <a:blip r:embed="rId6"/>
            <a:stretch/>
          </p:blipFill>
          <p:spPr>
            <a:xfrm>
              <a:off x="8568000" y="1671480"/>
              <a:ext cx="652680" cy="65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2" name="CustomShape 8"/>
            <p:cNvSpPr/>
            <p:nvPr/>
          </p:nvSpPr>
          <p:spPr>
            <a:xfrm>
              <a:off x="8189640" y="2442600"/>
              <a:ext cx="140976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u="sng" strike="noStrike" spc="-1">
                  <a:solidFill>
                    <a:srgbClr val="0563C1"/>
                  </a:solidFill>
                  <a:uFillTx/>
                  <a:latin typeface="Calibri Light"/>
                  <a:ea typeface="DejaVu Sans"/>
                  <a:hlinkClick r:id="rId7"/>
                </a:rPr>
                <a:t>@fundacionEsplai</a:t>
              </a:r>
              <a:endParaRPr lang="es-ES" sz="1350" b="0" strike="noStrike" spc="-1">
                <a:latin typeface="Arial"/>
              </a:endParaRPr>
            </a:p>
          </p:txBody>
        </p:sp>
      </p:grpSp>
      <p:grpSp>
        <p:nvGrpSpPr>
          <p:cNvPr id="193" name="Group 9"/>
          <p:cNvGrpSpPr/>
          <p:nvPr/>
        </p:nvGrpSpPr>
        <p:grpSpPr>
          <a:xfrm>
            <a:off x="3704400" y="3364560"/>
            <a:ext cx="1083600" cy="1044720"/>
            <a:chOff x="3704400" y="3364560"/>
            <a:chExt cx="1083600" cy="1044720"/>
          </a:xfrm>
        </p:grpSpPr>
        <p:pic>
          <p:nvPicPr>
            <p:cNvPr id="194" name="Imagen 7"/>
            <p:cNvPicPr/>
            <p:nvPr/>
          </p:nvPicPr>
          <p:blipFill>
            <a:blip r:embed="rId8"/>
            <a:stretch/>
          </p:blipFill>
          <p:spPr>
            <a:xfrm>
              <a:off x="3893040" y="3364560"/>
              <a:ext cx="626040" cy="57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5" name="CustomShape 10"/>
            <p:cNvSpPr/>
            <p:nvPr/>
          </p:nvSpPr>
          <p:spPr>
            <a:xfrm>
              <a:off x="3704400" y="4109760"/>
              <a:ext cx="1083600" cy="299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6" name="Group 11"/>
          <p:cNvGrpSpPr/>
          <p:nvPr/>
        </p:nvGrpSpPr>
        <p:grpSpPr>
          <a:xfrm>
            <a:off x="6587280" y="3182760"/>
            <a:ext cx="2354040" cy="1401480"/>
            <a:chOff x="6587280" y="3182760"/>
            <a:chExt cx="2354040" cy="1401480"/>
          </a:xfrm>
        </p:grpSpPr>
        <p:pic>
          <p:nvPicPr>
            <p:cNvPr id="197" name="Imagen 8"/>
            <p:cNvPicPr/>
            <p:nvPr/>
          </p:nvPicPr>
          <p:blipFill>
            <a:blip r:embed="rId9"/>
            <a:stretch/>
          </p:blipFill>
          <p:spPr>
            <a:xfrm>
              <a:off x="7410600" y="3182760"/>
              <a:ext cx="707040" cy="707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12"/>
            <p:cNvSpPr/>
            <p:nvPr/>
          </p:nvSpPr>
          <p:spPr>
            <a:xfrm>
              <a:off x="6587280" y="4083480"/>
              <a:ext cx="2354040" cy="500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ca-ES" sz="1350" b="1" strike="noStrike" spc="-1">
                  <a:solidFill>
                    <a:srgbClr val="000000"/>
                  </a:solidFill>
                  <a:latin typeface="Calibri Light"/>
                  <a:ea typeface="DejaVu Sans"/>
                </a:rPr>
                <a:t>fundacion@fundacionesplai.org</a:t>
              </a:r>
              <a:endParaRPr lang="es-ES" sz="1350" b="0" strike="noStrike" spc="-1">
                <a:latin typeface="Arial"/>
              </a:endParaRPr>
            </a:p>
          </p:txBody>
        </p:sp>
      </p:grpSp>
      <p:pic>
        <p:nvPicPr>
          <p:cNvPr id="199" name="18 Imagen"/>
          <p:cNvPicPr/>
          <p:nvPr/>
        </p:nvPicPr>
        <p:blipFill>
          <a:blip r:embed="rId10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sp>
        <p:nvSpPr>
          <p:cNvPr id="20" name="19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43</a:t>
            </a:fld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istemas de Bases de datos | Mapa Men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51" y="1052736"/>
            <a:ext cx="493946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CustomShape 1"/>
          <p:cNvSpPr/>
          <p:nvPr/>
        </p:nvSpPr>
        <p:spPr>
          <a:xfrm>
            <a:off x="4511824" y="2564904"/>
            <a:ext cx="3240736" cy="10691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4400" b="1" strike="noStrike" spc="-1" dirty="0" smtClean="0">
                <a:solidFill>
                  <a:srgbClr val="5C2D91"/>
                </a:solidFill>
                <a:latin typeface="Calibri Light"/>
              </a:rPr>
              <a:t>SQL</a:t>
            </a:r>
          </a:p>
          <a:p>
            <a:pPr algn="ctr">
              <a:lnSpc>
                <a:spcPct val="90000"/>
              </a:lnSpc>
            </a:pPr>
            <a:r>
              <a:rPr lang="es-ES" sz="4400" b="1" spc="-1" dirty="0" smtClean="0">
                <a:solidFill>
                  <a:srgbClr val="5C2D91"/>
                </a:solidFill>
                <a:latin typeface="Calibri Light"/>
              </a:rPr>
              <a:t>Introducción</a:t>
            </a:r>
            <a:endParaRPr lang="es-ES" sz="4400" b="1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4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28800"/>
            <a:ext cx="8856984" cy="41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6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8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97263"/>
            <a:ext cx="8371781" cy="41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7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6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689840"/>
            <a:ext cx="8395679" cy="411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8</a:t>
            </a:fld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spc="-1" dirty="0" smtClean="0">
                <a:solidFill>
                  <a:srgbClr val="5C2D91"/>
                </a:solidFill>
                <a:latin typeface="Calibri Light"/>
              </a:rPr>
              <a:t>Tipos de bases de datos</a:t>
            </a:r>
            <a:endParaRPr lang="es-ES" sz="4400" b="0" strike="noStrike" spc="-1" dirty="0">
              <a:latin typeface="Arial"/>
            </a:endParaRPr>
          </a:p>
        </p:txBody>
      </p:sp>
      <p:pic>
        <p:nvPicPr>
          <p:cNvPr id="128" name="3 Imagen"/>
          <p:cNvPicPr/>
          <p:nvPr/>
        </p:nvPicPr>
        <p:blipFill>
          <a:blip r:embed="rId3"/>
          <a:stretch/>
        </p:blipFill>
        <p:spPr>
          <a:xfrm>
            <a:off x="221760" y="6267240"/>
            <a:ext cx="2456280" cy="320040"/>
          </a:xfrm>
          <a:prstGeom prst="rect">
            <a:avLst/>
          </a:prstGeom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9" y="1556792"/>
            <a:ext cx="941397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0776520" y="548680"/>
            <a:ext cx="57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67B7603-CEEC-4754-8E98-D5B5166D2721}" type="slidenum">
              <a:rPr lang="es-ES" smtClean="0"/>
              <a:t>9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6093296"/>
            <a:ext cx="1550632" cy="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5119</TotalTime>
  <Words>498</Words>
  <Application>Microsoft Office PowerPoint</Application>
  <PresentationFormat>Personalizado</PresentationFormat>
  <Paragraphs>169</Paragraphs>
  <Slides>43</Slides>
  <Notes>38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43</vt:i4>
      </vt:variant>
    </vt:vector>
  </HeadingPairs>
  <TitlesOfParts>
    <vt:vector size="46" baseType="lpstr"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Elvira Aliaga González-Albo</dc:creator>
  <cp:lastModifiedBy>user</cp:lastModifiedBy>
  <cp:revision>363</cp:revision>
  <cp:lastPrinted>2019-11-18T12:00:45Z</cp:lastPrinted>
  <dcterms:created xsi:type="dcterms:W3CDTF">2017-01-16T11:37:16Z</dcterms:created>
  <dcterms:modified xsi:type="dcterms:W3CDTF">2022-04-25T04:38:05Z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ntentTypeId">
    <vt:lpwstr>0x01010038D332626AF219448F3B8FA0576EA9D9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14</vt:i4>
  </property>
  <property fmtid="{D5CDD505-2E9C-101B-9397-08002B2CF9AE}" pid="9" name="PresentationFormat">
    <vt:lpwstr>Personalizado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